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0008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96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18631"/>
              </p:ext>
            </p:extLst>
          </p:nvPr>
        </p:nvGraphicFramePr>
        <p:xfrm>
          <a:off x="5035420" y="3954853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5963" y="21328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28363</TotalTime>
  <Words>686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4798</cp:revision>
  <cp:lastPrinted>2026-04-01T06:23:53Z</cp:lastPrinted>
  <dcterms:created xsi:type="dcterms:W3CDTF">2018-03-27T06:03:00Z</dcterms:created>
  <dcterms:modified xsi:type="dcterms:W3CDTF">2026-04-29T06:23:03Z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